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81" r:id="rId8"/>
    <p:sldId id="265" r:id="rId9"/>
    <p:sldId id="264" r:id="rId10"/>
    <p:sldId id="273" r:id="rId11"/>
    <p:sldId id="271" r:id="rId12"/>
    <p:sldId id="272" r:id="rId13"/>
    <p:sldId id="262" r:id="rId14"/>
    <p:sldId id="274" r:id="rId15"/>
    <p:sldId id="275" r:id="rId16"/>
    <p:sldId id="276" r:id="rId17"/>
    <p:sldId id="278" r:id="rId18"/>
    <p:sldId id="280" r:id="rId19"/>
    <p:sldId id="282" r:id="rId20"/>
    <p:sldId id="283" r:id="rId21"/>
    <p:sldId id="284" r:id="rId22"/>
    <p:sldId id="279" r:id="rId23"/>
    <p:sldId id="286" r:id="rId24"/>
    <p:sldId id="287" r:id="rId25"/>
    <p:sldId id="288" r:id="rId26"/>
    <p:sldId id="277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7877BC-27A2-4EEA-966D-7757A140963E}" v="25" dt="2023-05-27T16:56:44.0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8" autoAdjust="0"/>
    <p:restoredTop sz="94660"/>
  </p:normalViewPr>
  <p:slideViewPr>
    <p:cSldViewPr snapToGrid="0">
      <p:cViewPr varScale="1">
        <p:scale>
          <a:sx n="82" d="100"/>
          <a:sy n="82" d="100"/>
        </p:scale>
        <p:origin x="70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hul Balaji" userId="3b47d38cf82c9850" providerId="LiveId" clId="{117877BC-27A2-4EEA-966D-7757A140963E}"/>
    <pc:docChg chg="undo custSel addSld delSld modSld sldOrd">
      <pc:chgData name="Rahul Balaji" userId="3b47d38cf82c9850" providerId="LiveId" clId="{117877BC-27A2-4EEA-966D-7757A140963E}" dt="2023-05-27T17:04:01.191" v="794" actId="1076"/>
      <pc:docMkLst>
        <pc:docMk/>
      </pc:docMkLst>
      <pc:sldChg chg="modSp mod">
        <pc:chgData name="Rahul Balaji" userId="3b47d38cf82c9850" providerId="LiveId" clId="{117877BC-27A2-4EEA-966D-7757A140963E}" dt="2023-05-27T15:38:17.846" v="32" actId="20577"/>
        <pc:sldMkLst>
          <pc:docMk/>
          <pc:sldMk cId="2273854860" sldId="256"/>
        </pc:sldMkLst>
        <pc:spChg chg="mod">
          <ac:chgData name="Rahul Balaji" userId="3b47d38cf82c9850" providerId="LiveId" clId="{117877BC-27A2-4EEA-966D-7757A140963E}" dt="2023-05-27T15:38:17.846" v="32" actId="20577"/>
          <ac:spMkLst>
            <pc:docMk/>
            <pc:sldMk cId="2273854860" sldId="256"/>
            <ac:spMk id="3" creationId="{E4D04F99-0E10-BAFB-3A55-6519FD98716D}"/>
          </ac:spMkLst>
        </pc:spChg>
      </pc:sldChg>
      <pc:sldChg chg="addSp delSp modSp mod">
        <pc:chgData name="Rahul Balaji" userId="3b47d38cf82c9850" providerId="LiveId" clId="{117877BC-27A2-4EEA-966D-7757A140963E}" dt="2023-05-27T15:49:57.676" v="290" actId="1076"/>
        <pc:sldMkLst>
          <pc:docMk/>
          <pc:sldMk cId="351567982" sldId="257"/>
        </pc:sldMkLst>
        <pc:spChg chg="add mod">
          <ac:chgData name="Rahul Balaji" userId="3b47d38cf82c9850" providerId="LiveId" clId="{117877BC-27A2-4EEA-966D-7757A140963E}" dt="2023-05-27T15:49:57.676" v="290" actId="1076"/>
          <ac:spMkLst>
            <pc:docMk/>
            <pc:sldMk cId="351567982" sldId="257"/>
            <ac:spMk id="2" creationId="{5BC4FD56-39DF-ABEB-6D72-2AE40BF8D86F}"/>
          </ac:spMkLst>
        </pc:spChg>
        <pc:picChg chg="add del">
          <ac:chgData name="Rahul Balaji" userId="3b47d38cf82c9850" providerId="LiveId" clId="{117877BC-27A2-4EEA-966D-7757A140963E}" dt="2023-05-27T15:43:51.340" v="35" actId="478"/>
          <ac:picMkLst>
            <pc:docMk/>
            <pc:sldMk cId="351567982" sldId="257"/>
            <ac:picMk id="5" creationId="{D0EC7772-E0D5-5C1D-9E15-ED542E26362C}"/>
          </ac:picMkLst>
        </pc:picChg>
      </pc:sldChg>
      <pc:sldChg chg="modSp mod">
        <pc:chgData name="Rahul Balaji" userId="3b47d38cf82c9850" providerId="LiveId" clId="{117877BC-27A2-4EEA-966D-7757A140963E}" dt="2023-05-27T15:51:57.146" v="292" actId="1076"/>
        <pc:sldMkLst>
          <pc:docMk/>
          <pc:sldMk cId="4085474668" sldId="258"/>
        </pc:sldMkLst>
        <pc:picChg chg="mod">
          <ac:chgData name="Rahul Balaji" userId="3b47d38cf82c9850" providerId="LiveId" clId="{117877BC-27A2-4EEA-966D-7757A140963E}" dt="2023-05-27T15:51:57.146" v="292" actId="1076"/>
          <ac:picMkLst>
            <pc:docMk/>
            <pc:sldMk cId="4085474668" sldId="258"/>
            <ac:picMk id="5" creationId="{4E2F2324-A683-B7D6-42CC-660FD1B75EBE}"/>
          </ac:picMkLst>
        </pc:picChg>
      </pc:sldChg>
      <pc:sldChg chg="modSp mod">
        <pc:chgData name="Rahul Balaji" userId="3b47d38cf82c9850" providerId="LiveId" clId="{117877BC-27A2-4EEA-966D-7757A140963E}" dt="2023-05-27T15:57:29.135" v="314" actId="1076"/>
        <pc:sldMkLst>
          <pc:docMk/>
          <pc:sldMk cId="2999923875" sldId="259"/>
        </pc:sldMkLst>
        <pc:picChg chg="mod">
          <ac:chgData name="Rahul Balaji" userId="3b47d38cf82c9850" providerId="LiveId" clId="{117877BC-27A2-4EEA-966D-7757A140963E}" dt="2023-05-27T15:57:29.135" v="314" actId="1076"/>
          <ac:picMkLst>
            <pc:docMk/>
            <pc:sldMk cId="2999923875" sldId="259"/>
            <ac:picMk id="5" creationId="{73A16892-E776-D8D8-3234-56A6EDF20585}"/>
          </ac:picMkLst>
        </pc:picChg>
      </pc:sldChg>
      <pc:sldChg chg="addSp delSp modSp mod">
        <pc:chgData name="Rahul Balaji" userId="3b47d38cf82c9850" providerId="LiveId" clId="{117877BC-27A2-4EEA-966D-7757A140963E}" dt="2023-05-27T15:56:03.298" v="309" actId="1076"/>
        <pc:sldMkLst>
          <pc:docMk/>
          <pc:sldMk cId="3570498753" sldId="260"/>
        </pc:sldMkLst>
        <pc:picChg chg="add mod">
          <ac:chgData name="Rahul Balaji" userId="3b47d38cf82c9850" providerId="LiveId" clId="{117877BC-27A2-4EEA-966D-7757A140963E}" dt="2023-05-27T15:56:03.298" v="309" actId="1076"/>
          <ac:picMkLst>
            <pc:docMk/>
            <pc:sldMk cId="3570498753" sldId="260"/>
            <ac:picMk id="3" creationId="{2FE68D90-D2FC-AD64-3C7E-756B67961A1A}"/>
          </ac:picMkLst>
        </pc:picChg>
        <pc:picChg chg="del mod">
          <ac:chgData name="Rahul Balaji" userId="3b47d38cf82c9850" providerId="LiveId" clId="{117877BC-27A2-4EEA-966D-7757A140963E}" dt="2023-05-27T15:54:18.739" v="303" actId="478"/>
          <ac:picMkLst>
            <pc:docMk/>
            <pc:sldMk cId="3570498753" sldId="260"/>
            <ac:picMk id="5" creationId="{976B2FA5-B8DA-A5BD-7192-A452406790E3}"/>
          </ac:picMkLst>
        </pc:picChg>
      </pc:sldChg>
      <pc:sldChg chg="addSp delSp modSp del mod">
        <pc:chgData name="Rahul Balaji" userId="3b47d38cf82c9850" providerId="LiveId" clId="{117877BC-27A2-4EEA-966D-7757A140963E}" dt="2023-05-27T16:18:24.291" v="476" actId="47"/>
        <pc:sldMkLst>
          <pc:docMk/>
          <pc:sldMk cId="2168268014" sldId="261"/>
        </pc:sldMkLst>
        <pc:spChg chg="del">
          <ac:chgData name="Rahul Balaji" userId="3b47d38cf82c9850" providerId="LiveId" clId="{117877BC-27A2-4EEA-966D-7757A140963E}" dt="2023-05-27T16:13:22.859" v="436" actId="478"/>
          <ac:spMkLst>
            <pc:docMk/>
            <pc:sldMk cId="2168268014" sldId="261"/>
            <ac:spMk id="2" creationId="{5E0C07DC-3963-A3D0-65CF-BD524C66D011}"/>
          </ac:spMkLst>
        </pc:spChg>
        <pc:spChg chg="del">
          <ac:chgData name="Rahul Balaji" userId="3b47d38cf82c9850" providerId="LiveId" clId="{117877BC-27A2-4EEA-966D-7757A140963E}" dt="2023-05-27T16:13:20.256" v="435" actId="478"/>
          <ac:spMkLst>
            <pc:docMk/>
            <pc:sldMk cId="2168268014" sldId="261"/>
            <ac:spMk id="3" creationId="{262AD6B6-2A67-D9C2-000D-1ACF270790B1}"/>
          </ac:spMkLst>
        </pc:spChg>
        <pc:picChg chg="del mod">
          <ac:chgData name="Rahul Balaji" userId="3b47d38cf82c9850" providerId="LiveId" clId="{117877BC-27A2-4EEA-966D-7757A140963E}" dt="2023-05-27T16:13:18.060" v="434" actId="478"/>
          <ac:picMkLst>
            <pc:docMk/>
            <pc:sldMk cId="2168268014" sldId="261"/>
            <ac:picMk id="5" creationId="{70388B61-A80B-4225-9CB8-F1E5F0D62A46}"/>
          </ac:picMkLst>
        </pc:picChg>
        <pc:picChg chg="add mod">
          <ac:chgData name="Rahul Balaji" userId="3b47d38cf82c9850" providerId="LiveId" clId="{117877BC-27A2-4EEA-966D-7757A140963E}" dt="2023-05-27T16:13:29.671" v="438" actId="1076"/>
          <ac:picMkLst>
            <pc:docMk/>
            <pc:sldMk cId="2168268014" sldId="261"/>
            <ac:picMk id="6" creationId="{344FCD26-1326-224E-2A86-DBCBFB9A51D9}"/>
          </ac:picMkLst>
        </pc:picChg>
      </pc:sldChg>
      <pc:sldChg chg="ord">
        <pc:chgData name="Rahul Balaji" userId="3b47d38cf82c9850" providerId="LiveId" clId="{117877BC-27A2-4EEA-966D-7757A140963E}" dt="2023-05-27T15:57:12.330" v="311"/>
        <pc:sldMkLst>
          <pc:docMk/>
          <pc:sldMk cId="2695819330" sldId="263"/>
        </pc:sldMkLst>
      </pc:sldChg>
      <pc:sldChg chg="ord">
        <pc:chgData name="Rahul Balaji" userId="3b47d38cf82c9850" providerId="LiveId" clId="{117877BC-27A2-4EEA-966D-7757A140963E}" dt="2023-05-27T16:23:14.202" v="490"/>
        <pc:sldMkLst>
          <pc:docMk/>
          <pc:sldMk cId="1010315395" sldId="264"/>
        </pc:sldMkLst>
      </pc:sldChg>
      <pc:sldChg chg="ord">
        <pc:chgData name="Rahul Balaji" userId="3b47d38cf82c9850" providerId="LiveId" clId="{117877BC-27A2-4EEA-966D-7757A140963E}" dt="2023-05-27T16:20:15.923" v="478"/>
        <pc:sldMkLst>
          <pc:docMk/>
          <pc:sldMk cId="1355116357" sldId="265"/>
        </pc:sldMkLst>
      </pc:sldChg>
      <pc:sldChg chg="del">
        <pc:chgData name="Rahul Balaji" userId="3b47d38cf82c9850" providerId="LiveId" clId="{117877BC-27A2-4EEA-966D-7757A140963E}" dt="2023-05-27T15:59:36.722" v="315" actId="47"/>
        <pc:sldMkLst>
          <pc:docMk/>
          <pc:sldMk cId="2125416480" sldId="266"/>
        </pc:sldMkLst>
      </pc:sldChg>
      <pc:sldChg chg="del">
        <pc:chgData name="Rahul Balaji" userId="3b47d38cf82c9850" providerId="LiveId" clId="{117877BC-27A2-4EEA-966D-7757A140963E}" dt="2023-05-27T15:59:38.441" v="316" actId="47"/>
        <pc:sldMkLst>
          <pc:docMk/>
          <pc:sldMk cId="3208778287" sldId="267"/>
        </pc:sldMkLst>
      </pc:sldChg>
      <pc:sldChg chg="del">
        <pc:chgData name="Rahul Balaji" userId="3b47d38cf82c9850" providerId="LiveId" clId="{117877BC-27A2-4EEA-966D-7757A140963E}" dt="2023-05-27T15:59:39.601" v="317" actId="47"/>
        <pc:sldMkLst>
          <pc:docMk/>
          <pc:sldMk cId="1965574971" sldId="268"/>
        </pc:sldMkLst>
      </pc:sldChg>
      <pc:sldChg chg="del">
        <pc:chgData name="Rahul Balaji" userId="3b47d38cf82c9850" providerId="LiveId" clId="{117877BC-27A2-4EEA-966D-7757A140963E}" dt="2023-05-27T15:59:40.943" v="318" actId="47"/>
        <pc:sldMkLst>
          <pc:docMk/>
          <pc:sldMk cId="3987221891" sldId="269"/>
        </pc:sldMkLst>
      </pc:sldChg>
      <pc:sldChg chg="del">
        <pc:chgData name="Rahul Balaji" userId="3b47d38cf82c9850" providerId="LiveId" clId="{117877BC-27A2-4EEA-966D-7757A140963E}" dt="2023-05-27T15:59:42.402" v="319" actId="47"/>
        <pc:sldMkLst>
          <pc:docMk/>
          <pc:sldMk cId="2887968782" sldId="270"/>
        </pc:sldMkLst>
      </pc:sldChg>
      <pc:sldChg chg="addSp delSp modSp mod ord">
        <pc:chgData name="Rahul Balaji" userId="3b47d38cf82c9850" providerId="LiveId" clId="{117877BC-27A2-4EEA-966D-7757A140963E}" dt="2023-05-27T16:16:12.090" v="447" actId="1076"/>
        <pc:sldMkLst>
          <pc:docMk/>
          <pc:sldMk cId="2050469763" sldId="271"/>
        </pc:sldMkLst>
        <pc:spChg chg="del">
          <ac:chgData name="Rahul Balaji" userId="3b47d38cf82c9850" providerId="LiveId" clId="{117877BC-27A2-4EEA-966D-7757A140963E}" dt="2023-05-27T16:10:35.166" v="423" actId="478"/>
          <ac:spMkLst>
            <pc:docMk/>
            <pc:sldMk cId="2050469763" sldId="271"/>
            <ac:spMk id="2" creationId="{30394519-F5DD-60EA-800E-DA06AB933E72}"/>
          </ac:spMkLst>
        </pc:spChg>
        <pc:spChg chg="del">
          <ac:chgData name="Rahul Balaji" userId="3b47d38cf82c9850" providerId="LiveId" clId="{117877BC-27A2-4EEA-966D-7757A140963E}" dt="2023-05-27T16:10:38.213" v="424" actId="478"/>
          <ac:spMkLst>
            <pc:docMk/>
            <pc:sldMk cId="2050469763" sldId="271"/>
            <ac:spMk id="3" creationId="{FAA41C4D-8970-65E3-BB7C-CBD7E6025451}"/>
          </ac:spMkLst>
        </pc:spChg>
        <pc:spChg chg="add mod">
          <ac:chgData name="Rahul Balaji" userId="3b47d38cf82c9850" providerId="LiveId" clId="{117877BC-27A2-4EEA-966D-7757A140963E}" dt="2023-05-27T16:16:03.965" v="444" actId="1076"/>
          <ac:spMkLst>
            <pc:docMk/>
            <pc:sldMk cId="2050469763" sldId="271"/>
            <ac:spMk id="4" creationId="{EB28F1B8-96B9-77E7-2030-51287FDDA766}"/>
          </ac:spMkLst>
        </pc:spChg>
        <pc:spChg chg="add mod">
          <ac:chgData name="Rahul Balaji" userId="3b47d38cf82c9850" providerId="LiveId" clId="{117877BC-27A2-4EEA-966D-7757A140963E}" dt="2023-05-27T16:16:12.090" v="447" actId="1076"/>
          <ac:spMkLst>
            <pc:docMk/>
            <pc:sldMk cId="2050469763" sldId="271"/>
            <ac:spMk id="6" creationId="{767778C0-CBC7-7D1A-DD0F-175A731A4A35}"/>
          </ac:spMkLst>
        </pc:spChg>
        <pc:picChg chg="del mod">
          <ac:chgData name="Rahul Balaji" userId="3b47d38cf82c9850" providerId="LiveId" clId="{117877BC-27A2-4EEA-966D-7757A140963E}" dt="2023-05-27T16:10:28.840" v="422" actId="478"/>
          <ac:picMkLst>
            <pc:docMk/>
            <pc:sldMk cId="2050469763" sldId="271"/>
            <ac:picMk id="5" creationId="{7939D353-52E3-4D60-ED38-2B23372769E8}"/>
          </ac:picMkLst>
        </pc:picChg>
        <pc:picChg chg="add mod">
          <ac:chgData name="Rahul Balaji" userId="3b47d38cf82c9850" providerId="LiveId" clId="{117877BC-27A2-4EEA-966D-7757A140963E}" dt="2023-05-27T16:16:07.384" v="445" actId="1076"/>
          <ac:picMkLst>
            <pc:docMk/>
            <pc:sldMk cId="2050469763" sldId="271"/>
            <ac:picMk id="1026" creationId="{331D1249-1A72-6A5A-0417-F0F85A11E492}"/>
          </ac:picMkLst>
        </pc:picChg>
      </pc:sldChg>
      <pc:sldChg chg="addSp delSp modSp mod ord">
        <pc:chgData name="Rahul Balaji" userId="3b47d38cf82c9850" providerId="LiveId" clId="{117877BC-27A2-4EEA-966D-7757A140963E}" dt="2023-05-27T16:22:44.134" v="488" actId="14100"/>
        <pc:sldMkLst>
          <pc:docMk/>
          <pc:sldMk cId="2657817568" sldId="272"/>
        </pc:sldMkLst>
        <pc:spChg chg="del">
          <ac:chgData name="Rahul Balaji" userId="3b47d38cf82c9850" providerId="LiveId" clId="{117877BC-27A2-4EEA-966D-7757A140963E}" dt="2023-05-27T16:02:54.227" v="323" actId="478"/>
          <ac:spMkLst>
            <pc:docMk/>
            <pc:sldMk cId="2657817568" sldId="272"/>
            <ac:spMk id="2" creationId="{3B305C19-8C4B-9646-FBE2-DBA66AB4E955}"/>
          </ac:spMkLst>
        </pc:spChg>
        <pc:spChg chg="del">
          <ac:chgData name="Rahul Balaji" userId="3b47d38cf82c9850" providerId="LiveId" clId="{117877BC-27A2-4EEA-966D-7757A140963E}" dt="2023-05-27T16:02:56.862" v="324" actId="478"/>
          <ac:spMkLst>
            <pc:docMk/>
            <pc:sldMk cId="2657817568" sldId="272"/>
            <ac:spMk id="3" creationId="{C0ABDF6C-2E7B-039E-A3C7-7848605F4CD8}"/>
          </ac:spMkLst>
        </pc:spChg>
        <pc:spChg chg="add del mod">
          <ac:chgData name="Rahul Balaji" userId="3b47d38cf82c9850" providerId="LiveId" clId="{117877BC-27A2-4EEA-966D-7757A140963E}" dt="2023-05-27T16:15:34.537" v="439" actId="21"/>
          <ac:spMkLst>
            <pc:docMk/>
            <pc:sldMk cId="2657817568" sldId="272"/>
            <ac:spMk id="4" creationId="{36DE1632-3560-E7BA-81DA-6C729F235CA7}"/>
          </ac:spMkLst>
        </pc:spChg>
        <pc:spChg chg="add del mod">
          <ac:chgData name="Rahul Balaji" userId="3b47d38cf82c9850" providerId="LiveId" clId="{117877BC-27A2-4EEA-966D-7757A140963E}" dt="2023-05-27T16:15:53.909" v="443" actId="21"/>
          <ac:spMkLst>
            <pc:docMk/>
            <pc:sldMk cId="2657817568" sldId="272"/>
            <ac:spMk id="6" creationId="{26A64F5D-32B8-E95D-5EE5-7220F7EDED9E}"/>
          </ac:spMkLst>
        </pc:spChg>
        <pc:spChg chg="add del mod">
          <ac:chgData name="Rahul Balaji" userId="3b47d38cf82c9850" providerId="LiveId" clId="{117877BC-27A2-4EEA-966D-7757A140963E}" dt="2023-05-27T16:16:50.233" v="451"/>
          <ac:spMkLst>
            <pc:docMk/>
            <pc:sldMk cId="2657817568" sldId="272"/>
            <ac:spMk id="11" creationId="{8BDC08DA-C8FE-FA4B-43DA-49688871F71E}"/>
          </ac:spMkLst>
        </pc:spChg>
        <pc:spChg chg="add mod">
          <ac:chgData name="Rahul Balaji" userId="3b47d38cf82c9850" providerId="LiveId" clId="{117877BC-27A2-4EEA-966D-7757A140963E}" dt="2023-05-27T16:22:44.134" v="488" actId="14100"/>
          <ac:spMkLst>
            <pc:docMk/>
            <pc:sldMk cId="2657817568" sldId="272"/>
            <ac:spMk id="12" creationId="{30FBDD55-2F86-8F6F-A45C-4B54CA68D243}"/>
          </ac:spMkLst>
        </pc:spChg>
        <pc:picChg chg="del">
          <ac:chgData name="Rahul Balaji" userId="3b47d38cf82c9850" providerId="LiveId" clId="{117877BC-27A2-4EEA-966D-7757A140963E}" dt="2023-05-27T16:02:48.889" v="322" actId="478"/>
          <ac:picMkLst>
            <pc:docMk/>
            <pc:sldMk cId="2657817568" sldId="272"/>
            <ac:picMk id="5" creationId="{6C77E0D8-5FCC-DF52-8472-DB96000051A8}"/>
          </ac:picMkLst>
        </pc:picChg>
        <pc:picChg chg="add del mod">
          <ac:chgData name="Rahul Balaji" userId="3b47d38cf82c9850" providerId="LiveId" clId="{117877BC-27A2-4EEA-966D-7757A140963E}" dt="2023-05-27T16:06:25.769" v="382" actId="478"/>
          <ac:picMkLst>
            <pc:docMk/>
            <pc:sldMk cId="2657817568" sldId="272"/>
            <ac:picMk id="8" creationId="{F64E54D8-5776-BD6F-ABED-DB72977DA6E2}"/>
          </ac:picMkLst>
        </pc:picChg>
        <pc:picChg chg="add mod">
          <ac:chgData name="Rahul Balaji" userId="3b47d38cf82c9850" providerId="LiveId" clId="{117877BC-27A2-4EEA-966D-7757A140963E}" dt="2023-05-27T16:06:52.340" v="391" actId="1076"/>
          <ac:picMkLst>
            <pc:docMk/>
            <pc:sldMk cId="2657817568" sldId="272"/>
            <ac:picMk id="10" creationId="{E9916142-F676-5DB9-03EB-7F2256DD2E6A}"/>
          </ac:picMkLst>
        </pc:picChg>
      </pc:sldChg>
      <pc:sldChg chg="ord">
        <pc:chgData name="Rahul Balaji" userId="3b47d38cf82c9850" providerId="LiveId" clId="{117877BC-27A2-4EEA-966D-7757A140963E}" dt="2023-05-27T16:23:46.275" v="492"/>
        <pc:sldMkLst>
          <pc:docMk/>
          <pc:sldMk cId="1877379181" sldId="273"/>
        </pc:sldMkLst>
      </pc:sldChg>
      <pc:sldChg chg="delSp modSp mod ord">
        <pc:chgData name="Rahul Balaji" userId="3b47d38cf82c9850" providerId="LiveId" clId="{117877BC-27A2-4EEA-966D-7757A140963E}" dt="2023-05-27T17:04:01.191" v="794" actId="1076"/>
        <pc:sldMkLst>
          <pc:docMk/>
          <pc:sldMk cId="2148942777" sldId="277"/>
        </pc:sldMkLst>
        <pc:spChg chg="del mod">
          <ac:chgData name="Rahul Balaji" userId="3b47d38cf82c9850" providerId="LiveId" clId="{117877BC-27A2-4EEA-966D-7757A140963E}" dt="2023-05-27T17:02:58.818" v="790" actId="478"/>
          <ac:spMkLst>
            <pc:docMk/>
            <pc:sldMk cId="2148942777" sldId="277"/>
            <ac:spMk id="2" creationId="{5B077385-45C6-842A-442A-3CF69CDD3F83}"/>
          </ac:spMkLst>
        </pc:spChg>
        <pc:spChg chg="del">
          <ac:chgData name="Rahul Balaji" userId="3b47d38cf82c9850" providerId="LiveId" clId="{117877BC-27A2-4EEA-966D-7757A140963E}" dt="2023-05-27T17:02:49.920" v="787" actId="478"/>
          <ac:spMkLst>
            <pc:docMk/>
            <pc:sldMk cId="2148942777" sldId="277"/>
            <ac:spMk id="3" creationId="{440F5C69-D2E2-FF85-0326-A1C1A4A72A4D}"/>
          </ac:spMkLst>
        </pc:spChg>
        <pc:picChg chg="mod">
          <ac:chgData name="Rahul Balaji" userId="3b47d38cf82c9850" providerId="LiveId" clId="{117877BC-27A2-4EEA-966D-7757A140963E}" dt="2023-05-27T17:04:01.191" v="794" actId="1076"/>
          <ac:picMkLst>
            <pc:docMk/>
            <pc:sldMk cId="2148942777" sldId="277"/>
            <ac:picMk id="5" creationId="{3050F31B-41AC-C4B7-2F3B-532B3F3EAA00}"/>
          </ac:picMkLst>
        </pc:picChg>
      </pc:sldChg>
      <pc:sldChg chg="del">
        <pc:chgData name="Rahul Balaji" userId="3b47d38cf82c9850" providerId="LiveId" clId="{117877BC-27A2-4EEA-966D-7757A140963E}" dt="2023-05-27T16:20:42.222" v="479" actId="47"/>
        <pc:sldMkLst>
          <pc:docMk/>
          <pc:sldMk cId="494607653" sldId="279"/>
        </pc:sldMkLst>
      </pc:sldChg>
      <pc:sldChg chg="addSp delSp modSp new mod ord">
        <pc:chgData name="Rahul Balaji" userId="3b47d38cf82c9850" providerId="LiveId" clId="{117877BC-27A2-4EEA-966D-7757A140963E}" dt="2023-05-27T16:49:08.261" v="657" actId="1076"/>
        <pc:sldMkLst>
          <pc:docMk/>
          <pc:sldMk cId="2902091606" sldId="279"/>
        </pc:sldMkLst>
        <pc:spChg chg="del">
          <ac:chgData name="Rahul Balaji" userId="3b47d38cf82c9850" providerId="LiveId" clId="{117877BC-27A2-4EEA-966D-7757A140963E}" dt="2023-05-27T16:20:59.852" v="483" actId="478"/>
          <ac:spMkLst>
            <pc:docMk/>
            <pc:sldMk cId="2902091606" sldId="279"/>
            <ac:spMk id="2" creationId="{0C99A868-B8B7-308F-5C19-DAE40FEE2829}"/>
          </ac:spMkLst>
        </pc:spChg>
        <pc:spChg chg="del">
          <ac:chgData name="Rahul Balaji" userId="3b47d38cf82c9850" providerId="LiveId" clId="{117877BC-27A2-4EEA-966D-7757A140963E}" dt="2023-05-27T16:20:56.479" v="482" actId="478"/>
          <ac:spMkLst>
            <pc:docMk/>
            <pc:sldMk cId="2902091606" sldId="279"/>
            <ac:spMk id="3" creationId="{AE042A57-680C-1580-3981-91D1D8D4977A}"/>
          </ac:spMkLst>
        </pc:spChg>
        <pc:spChg chg="add mod">
          <ac:chgData name="Rahul Balaji" userId="3b47d38cf82c9850" providerId="LiveId" clId="{117877BC-27A2-4EEA-966D-7757A140963E}" dt="2023-05-27T16:43:09.047" v="630" actId="14100"/>
          <ac:spMkLst>
            <pc:docMk/>
            <pc:sldMk cId="2902091606" sldId="279"/>
            <ac:spMk id="4" creationId="{6B50093B-7293-90F5-925B-18F9684133BC}"/>
          </ac:spMkLst>
        </pc:spChg>
        <pc:picChg chg="add mod">
          <ac:chgData name="Rahul Balaji" userId="3b47d38cf82c9850" providerId="LiveId" clId="{117877BC-27A2-4EEA-966D-7757A140963E}" dt="2023-05-27T16:49:08.261" v="657" actId="1076"/>
          <ac:picMkLst>
            <pc:docMk/>
            <pc:sldMk cId="2902091606" sldId="279"/>
            <ac:picMk id="6" creationId="{5825B6FC-5339-FEA2-C2DB-A5D2F5891C2B}"/>
          </ac:picMkLst>
        </pc:picChg>
      </pc:sldChg>
      <pc:sldChg chg="del">
        <pc:chgData name="Rahul Balaji" userId="3b47d38cf82c9850" providerId="LiveId" clId="{117877BC-27A2-4EEA-966D-7757A140963E}" dt="2023-05-27T16:20:43.693" v="480" actId="47"/>
        <pc:sldMkLst>
          <pc:docMk/>
          <pc:sldMk cId="2417097716" sldId="280"/>
        </pc:sldMkLst>
      </pc:sldChg>
      <pc:sldChg chg="addSp delSp modSp new mod ord">
        <pc:chgData name="Rahul Balaji" userId="3b47d38cf82c9850" providerId="LiveId" clId="{117877BC-27A2-4EEA-966D-7757A140963E}" dt="2023-05-27T16:34:23.026" v="540" actId="14100"/>
        <pc:sldMkLst>
          <pc:docMk/>
          <pc:sldMk cId="3528439665" sldId="280"/>
        </pc:sldMkLst>
        <pc:spChg chg="del">
          <ac:chgData name="Rahul Balaji" userId="3b47d38cf82c9850" providerId="LiveId" clId="{117877BC-27A2-4EEA-966D-7757A140963E}" dt="2023-05-27T16:24:23.183" v="495" actId="478"/>
          <ac:spMkLst>
            <pc:docMk/>
            <pc:sldMk cId="3528439665" sldId="280"/>
            <ac:spMk id="2" creationId="{88C88BCF-75B0-9396-CC16-ABE051D81405}"/>
          </ac:spMkLst>
        </pc:spChg>
        <pc:spChg chg="del">
          <ac:chgData name="Rahul Balaji" userId="3b47d38cf82c9850" providerId="LiveId" clId="{117877BC-27A2-4EEA-966D-7757A140963E}" dt="2023-05-27T16:24:26.392" v="496" actId="478"/>
          <ac:spMkLst>
            <pc:docMk/>
            <pc:sldMk cId="3528439665" sldId="280"/>
            <ac:spMk id="3" creationId="{BC7621BD-71CD-42BD-4E0B-D61B4C6B427E}"/>
          </ac:spMkLst>
        </pc:spChg>
        <pc:spChg chg="add del mod">
          <ac:chgData name="Rahul Balaji" userId="3b47d38cf82c9850" providerId="LiveId" clId="{117877BC-27A2-4EEA-966D-7757A140963E}" dt="2023-05-27T16:24:53.954" v="500"/>
          <ac:spMkLst>
            <pc:docMk/>
            <pc:sldMk cId="3528439665" sldId="280"/>
            <ac:spMk id="4" creationId="{42918CF4-FF0D-EFD2-8364-F344B64186BB}"/>
          </ac:spMkLst>
        </pc:spChg>
        <pc:spChg chg="add mod">
          <ac:chgData name="Rahul Balaji" userId="3b47d38cf82c9850" providerId="LiveId" clId="{117877BC-27A2-4EEA-966D-7757A140963E}" dt="2023-05-27T16:27:22.025" v="523" actId="404"/>
          <ac:spMkLst>
            <pc:docMk/>
            <pc:sldMk cId="3528439665" sldId="280"/>
            <ac:spMk id="5" creationId="{C475CD71-6745-2469-9B50-14C9393361BF}"/>
          </ac:spMkLst>
        </pc:spChg>
        <pc:picChg chg="add mod">
          <ac:chgData name="Rahul Balaji" userId="3b47d38cf82c9850" providerId="LiveId" clId="{117877BC-27A2-4EEA-966D-7757A140963E}" dt="2023-05-27T16:34:23.026" v="540" actId="14100"/>
          <ac:picMkLst>
            <pc:docMk/>
            <pc:sldMk cId="3528439665" sldId="280"/>
            <ac:picMk id="7" creationId="{2C1AFAC6-6241-8525-BE8F-C6D9C14EC627}"/>
          </ac:picMkLst>
        </pc:picChg>
      </pc:sldChg>
      <pc:sldChg chg="addSp delSp modSp new mod">
        <pc:chgData name="Rahul Balaji" userId="3b47d38cf82c9850" providerId="LiveId" clId="{117877BC-27A2-4EEA-966D-7757A140963E}" dt="2023-05-27T16:31:59.887" v="533" actId="1076"/>
        <pc:sldMkLst>
          <pc:docMk/>
          <pc:sldMk cId="968522138" sldId="281"/>
        </pc:sldMkLst>
        <pc:spChg chg="del">
          <ac:chgData name="Rahul Balaji" userId="3b47d38cf82c9850" providerId="LiveId" clId="{117877BC-27A2-4EEA-966D-7757A140963E}" dt="2023-05-27T16:31:55.118" v="532" actId="478"/>
          <ac:spMkLst>
            <pc:docMk/>
            <pc:sldMk cId="968522138" sldId="281"/>
            <ac:spMk id="2" creationId="{A984FF66-1935-078B-05B1-D9CDCA335D70}"/>
          </ac:spMkLst>
        </pc:spChg>
        <pc:spChg chg="del">
          <ac:chgData name="Rahul Balaji" userId="3b47d38cf82c9850" providerId="LiveId" clId="{117877BC-27A2-4EEA-966D-7757A140963E}" dt="2023-05-27T16:31:51.410" v="531" actId="478"/>
          <ac:spMkLst>
            <pc:docMk/>
            <pc:sldMk cId="968522138" sldId="281"/>
            <ac:spMk id="3" creationId="{F8DFB5E1-BD68-0693-3243-AFBF709B982F}"/>
          </ac:spMkLst>
        </pc:spChg>
        <pc:picChg chg="add mod">
          <ac:chgData name="Rahul Balaji" userId="3b47d38cf82c9850" providerId="LiveId" clId="{117877BC-27A2-4EEA-966D-7757A140963E}" dt="2023-05-27T16:31:59.887" v="533" actId="1076"/>
          <ac:picMkLst>
            <pc:docMk/>
            <pc:sldMk cId="968522138" sldId="281"/>
            <ac:picMk id="5" creationId="{044E7566-346F-8DE8-BF72-5151301F359B}"/>
          </ac:picMkLst>
        </pc:picChg>
      </pc:sldChg>
      <pc:sldChg chg="addSp delSp modSp new mod">
        <pc:chgData name="Rahul Balaji" userId="3b47d38cf82c9850" providerId="LiveId" clId="{117877BC-27A2-4EEA-966D-7757A140963E}" dt="2023-05-27T16:35:50.972" v="550" actId="14100"/>
        <pc:sldMkLst>
          <pc:docMk/>
          <pc:sldMk cId="2607597866" sldId="282"/>
        </pc:sldMkLst>
        <pc:spChg chg="del">
          <ac:chgData name="Rahul Balaji" userId="3b47d38cf82c9850" providerId="LiveId" clId="{117877BC-27A2-4EEA-966D-7757A140963E}" dt="2023-05-27T16:34:40.737" v="543" actId="478"/>
          <ac:spMkLst>
            <pc:docMk/>
            <pc:sldMk cId="2607597866" sldId="282"/>
            <ac:spMk id="2" creationId="{6999D42A-4E78-EACB-B225-7DA17253F0B2}"/>
          </ac:spMkLst>
        </pc:spChg>
        <pc:spChg chg="del">
          <ac:chgData name="Rahul Balaji" userId="3b47d38cf82c9850" providerId="LiveId" clId="{117877BC-27A2-4EEA-966D-7757A140963E}" dt="2023-05-27T16:34:37.717" v="542" actId="478"/>
          <ac:spMkLst>
            <pc:docMk/>
            <pc:sldMk cId="2607597866" sldId="282"/>
            <ac:spMk id="3" creationId="{621D3ED6-96F3-B445-F52F-44A271B1CB3A}"/>
          </ac:spMkLst>
        </pc:spChg>
        <pc:picChg chg="add del">
          <ac:chgData name="Rahul Balaji" userId="3b47d38cf82c9850" providerId="LiveId" clId="{117877BC-27A2-4EEA-966D-7757A140963E}" dt="2023-05-27T16:34:46.716" v="545" actId="478"/>
          <ac:picMkLst>
            <pc:docMk/>
            <pc:sldMk cId="2607597866" sldId="282"/>
            <ac:picMk id="5" creationId="{1BC1CB51-FDB1-9E8C-7B67-70B3D9DF50E7}"/>
          </ac:picMkLst>
        </pc:picChg>
        <pc:picChg chg="add mod">
          <ac:chgData name="Rahul Balaji" userId="3b47d38cf82c9850" providerId="LiveId" clId="{117877BC-27A2-4EEA-966D-7757A140963E}" dt="2023-05-27T16:35:50.972" v="550" actId="14100"/>
          <ac:picMkLst>
            <pc:docMk/>
            <pc:sldMk cId="2607597866" sldId="282"/>
            <ac:picMk id="7" creationId="{5F26C212-35EC-3E93-C35F-03286320A8CE}"/>
          </ac:picMkLst>
        </pc:picChg>
      </pc:sldChg>
      <pc:sldChg chg="addSp delSp modSp new mod">
        <pc:chgData name="Rahul Balaji" userId="3b47d38cf82c9850" providerId="LiveId" clId="{117877BC-27A2-4EEA-966D-7757A140963E}" dt="2023-05-27T16:41:44.698" v="593" actId="1076"/>
        <pc:sldMkLst>
          <pc:docMk/>
          <pc:sldMk cId="3099639095" sldId="283"/>
        </pc:sldMkLst>
        <pc:spChg chg="del">
          <ac:chgData name="Rahul Balaji" userId="3b47d38cf82c9850" providerId="LiveId" clId="{117877BC-27A2-4EEA-966D-7757A140963E}" dt="2023-05-27T16:36:03.977" v="553" actId="478"/>
          <ac:spMkLst>
            <pc:docMk/>
            <pc:sldMk cId="3099639095" sldId="283"/>
            <ac:spMk id="2" creationId="{EC056511-F6C8-666A-5CFB-4F1449507B6C}"/>
          </ac:spMkLst>
        </pc:spChg>
        <pc:spChg chg="del">
          <ac:chgData name="Rahul Balaji" userId="3b47d38cf82c9850" providerId="LiveId" clId="{117877BC-27A2-4EEA-966D-7757A140963E}" dt="2023-05-27T16:36:01.367" v="552" actId="478"/>
          <ac:spMkLst>
            <pc:docMk/>
            <pc:sldMk cId="3099639095" sldId="283"/>
            <ac:spMk id="3" creationId="{3AD6C00D-66A6-2DE2-1897-BD7B8F352693}"/>
          </ac:spMkLst>
        </pc:spChg>
        <pc:picChg chg="add mod">
          <ac:chgData name="Rahul Balaji" userId="3b47d38cf82c9850" providerId="LiveId" clId="{117877BC-27A2-4EEA-966D-7757A140963E}" dt="2023-05-27T16:41:44.698" v="593" actId="1076"/>
          <ac:picMkLst>
            <pc:docMk/>
            <pc:sldMk cId="3099639095" sldId="283"/>
            <ac:picMk id="5" creationId="{D8250483-D7C0-E7E3-DD07-992D99F72F8B}"/>
          </ac:picMkLst>
        </pc:picChg>
        <pc:picChg chg="add mod">
          <ac:chgData name="Rahul Balaji" userId="3b47d38cf82c9850" providerId="LiveId" clId="{117877BC-27A2-4EEA-966D-7757A140963E}" dt="2023-05-27T16:41:42.762" v="592" actId="1076"/>
          <ac:picMkLst>
            <pc:docMk/>
            <pc:sldMk cId="3099639095" sldId="283"/>
            <ac:picMk id="7" creationId="{F5C2A672-1359-C836-90DA-3238A5D20387}"/>
          </ac:picMkLst>
        </pc:picChg>
        <pc:picChg chg="add del mod">
          <ac:chgData name="Rahul Balaji" userId="3b47d38cf82c9850" providerId="LiveId" clId="{117877BC-27A2-4EEA-966D-7757A140963E}" dt="2023-05-27T16:41:09.385" v="581" actId="21"/>
          <ac:picMkLst>
            <pc:docMk/>
            <pc:sldMk cId="3099639095" sldId="283"/>
            <ac:picMk id="9" creationId="{0B47B712-AA45-64DD-4DFF-81DACAE7CA44}"/>
          </ac:picMkLst>
        </pc:picChg>
        <pc:picChg chg="add del mod">
          <ac:chgData name="Rahul Balaji" userId="3b47d38cf82c9850" providerId="LiveId" clId="{117877BC-27A2-4EEA-966D-7757A140963E}" dt="2023-05-27T16:41:34.130" v="588" actId="21"/>
          <ac:picMkLst>
            <pc:docMk/>
            <pc:sldMk cId="3099639095" sldId="283"/>
            <ac:picMk id="11" creationId="{76AC1D0B-46CE-2CE8-5FC6-BE568C1672CC}"/>
          </ac:picMkLst>
        </pc:picChg>
      </pc:sldChg>
      <pc:sldChg chg="addSp delSp modSp new mod">
        <pc:chgData name="Rahul Balaji" userId="3b47d38cf82c9850" providerId="LiveId" clId="{117877BC-27A2-4EEA-966D-7757A140963E}" dt="2023-05-27T16:41:58.039" v="596" actId="1076"/>
        <pc:sldMkLst>
          <pc:docMk/>
          <pc:sldMk cId="2798930221" sldId="284"/>
        </pc:sldMkLst>
        <pc:spChg chg="del">
          <ac:chgData name="Rahul Balaji" userId="3b47d38cf82c9850" providerId="LiveId" clId="{117877BC-27A2-4EEA-966D-7757A140963E}" dt="2023-05-27T16:41:16.447" v="583" actId="478"/>
          <ac:spMkLst>
            <pc:docMk/>
            <pc:sldMk cId="2798930221" sldId="284"/>
            <ac:spMk id="2" creationId="{0D50422F-F100-91C7-37E1-F97223323C92}"/>
          </ac:spMkLst>
        </pc:spChg>
        <pc:spChg chg="del">
          <ac:chgData name="Rahul Balaji" userId="3b47d38cf82c9850" providerId="LiveId" clId="{117877BC-27A2-4EEA-966D-7757A140963E}" dt="2023-05-27T16:41:14.305" v="582" actId="478"/>
          <ac:spMkLst>
            <pc:docMk/>
            <pc:sldMk cId="2798930221" sldId="284"/>
            <ac:spMk id="3" creationId="{A1B13295-60C3-2DB1-37F7-EC5A5DA9D976}"/>
          </ac:spMkLst>
        </pc:spChg>
        <pc:picChg chg="add mod">
          <ac:chgData name="Rahul Balaji" userId="3b47d38cf82c9850" providerId="LiveId" clId="{117877BC-27A2-4EEA-966D-7757A140963E}" dt="2023-05-27T16:41:28.641" v="587" actId="14100"/>
          <ac:picMkLst>
            <pc:docMk/>
            <pc:sldMk cId="2798930221" sldId="284"/>
            <ac:picMk id="4" creationId="{D8C08A26-6AB9-4ADF-04E1-9CEC9602CA9D}"/>
          </ac:picMkLst>
        </pc:picChg>
        <pc:picChg chg="add mod">
          <ac:chgData name="Rahul Balaji" userId="3b47d38cf82c9850" providerId="LiveId" clId="{117877BC-27A2-4EEA-966D-7757A140963E}" dt="2023-05-27T16:41:58.039" v="596" actId="1076"/>
          <ac:picMkLst>
            <pc:docMk/>
            <pc:sldMk cId="2798930221" sldId="284"/>
            <ac:picMk id="5" creationId="{9BC3C685-BDDF-769E-09A6-B03F7D3392DF}"/>
          </ac:picMkLst>
        </pc:picChg>
      </pc:sldChg>
      <pc:sldChg chg="delSp modSp new mod">
        <pc:chgData name="Rahul Balaji" userId="3b47d38cf82c9850" providerId="LiveId" clId="{117877BC-27A2-4EEA-966D-7757A140963E}" dt="2023-05-27T16:44:24.161" v="651" actId="1076"/>
        <pc:sldMkLst>
          <pc:docMk/>
          <pc:sldMk cId="3241685855" sldId="285"/>
        </pc:sldMkLst>
        <pc:spChg chg="mod">
          <ac:chgData name="Rahul Balaji" userId="3b47d38cf82c9850" providerId="LiveId" clId="{117877BC-27A2-4EEA-966D-7757A140963E}" dt="2023-05-27T16:44:24.161" v="651" actId="1076"/>
          <ac:spMkLst>
            <pc:docMk/>
            <pc:sldMk cId="3241685855" sldId="285"/>
            <ac:spMk id="2" creationId="{A64460CF-09E7-C076-3F70-05CA3CD0DB99}"/>
          </ac:spMkLst>
        </pc:spChg>
        <pc:spChg chg="del">
          <ac:chgData name="Rahul Balaji" userId="3b47d38cf82c9850" providerId="LiveId" clId="{117877BC-27A2-4EEA-966D-7757A140963E}" dt="2023-05-27T16:43:49.086" v="632" actId="478"/>
          <ac:spMkLst>
            <pc:docMk/>
            <pc:sldMk cId="3241685855" sldId="285"/>
            <ac:spMk id="3" creationId="{F7CE16E8-D6EA-67FE-4BEA-037EEAAA3446}"/>
          </ac:spMkLst>
        </pc:spChg>
      </pc:sldChg>
      <pc:sldChg chg="addSp delSp modSp new mod">
        <pc:chgData name="Rahul Balaji" userId="3b47d38cf82c9850" providerId="LiveId" clId="{117877BC-27A2-4EEA-966D-7757A140963E}" dt="2023-05-27T16:56:25.894" v="762" actId="1076"/>
        <pc:sldMkLst>
          <pc:docMk/>
          <pc:sldMk cId="2135402902" sldId="286"/>
        </pc:sldMkLst>
        <pc:spChg chg="del">
          <ac:chgData name="Rahul Balaji" userId="3b47d38cf82c9850" providerId="LiveId" clId="{117877BC-27A2-4EEA-966D-7757A140963E}" dt="2023-05-27T16:49:28.426" v="660" actId="478"/>
          <ac:spMkLst>
            <pc:docMk/>
            <pc:sldMk cId="2135402902" sldId="286"/>
            <ac:spMk id="2" creationId="{53857C48-033A-1133-12D1-459DC7A4CDC1}"/>
          </ac:spMkLst>
        </pc:spChg>
        <pc:spChg chg="del">
          <ac:chgData name="Rahul Balaji" userId="3b47d38cf82c9850" providerId="LiveId" clId="{117877BC-27A2-4EEA-966D-7757A140963E}" dt="2023-05-27T16:49:25.794" v="659" actId="478"/>
          <ac:spMkLst>
            <pc:docMk/>
            <pc:sldMk cId="2135402902" sldId="286"/>
            <ac:spMk id="3" creationId="{C45361CC-9DDA-7C08-1B4A-7588A7C49D6B}"/>
          </ac:spMkLst>
        </pc:spChg>
        <pc:spChg chg="add mod">
          <ac:chgData name="Rahul Balaji" userId="3b47d38cf82c9850" providerId="LiveId" clId="{117877BC-27A2-4EEA-966D-7757A140963E}" dt="2023-05-27T16:55:44.634" v="738" actId="20577"/>
          <ac:spMkLst>
            <pc:docMk/>
            <pc:sldMk cId="2135402902" sldId="286"/>
            <ac:spMk id="8" creationId="{F8A48EF0-E4F6-0E06-A76B-FDAAC0443DA2}"/>
          </ac:spMkLst>
        </pc:spChg>
        <pc:spChg chg="add mod">
          <ac:chgData name="Rahul Balaji" userId="3b47d38cf82c9850" providerId="LiveId" clId="{117877BC-27A2-4EEA-966D-7757A140963E}" dt="2023-05-27T16:56:25.894" v="762" actId="1076"/>
          <ac:spMkLst>
            <pc:docMk/>
            <pc:sldMk cId="2135402902" sldId="286"/>
            <ac:spMk id="9" creationId="{4A8D596F-AB23-B72C-9C4D-9B0DE7D88C03}"/>
          </ac:spMkLst>
        </pc:spChg>
        <pc:picChg chg="add mod">
          <ac:chgData name="Rahul Balaji" userId="3b47d38cf82c9850" providerId="LiveId" clId="{117877BC-27A2-4EEA-966D-7757A140963E}" dt="2023-05-27T16:54:35.664" v="698" actId="14100"/>
          <ac:picMkLst>
            <pc:docMk/>
            <pc:sldMk cId="2135402902" sldId="286"/>
            <ac:picMk id="5" creationId="{714AED26-6F85-AB8A-F4EC-B4DCB5E8B554}"/>
          </ac:picMkLst>
        </pc:picChg>
        <pc:picChg chg="add mod">
          <ac:chgData name="Rahul Balaji" userId="3b47d38cf82c9850" providerId="LiveId" clId="{117877BC-27A2-4EEA-966D-7757A140963E}" dt="2023-05-27T16:54:32.238" v="696" actId="14100"/>
          <ac:picMkLst>
            <pc:docMk/>
            <pc:sldMk cId="2135402902" sldId="286"/>
            <ac:picMk id="7" creationId="{9B2F8F77-6ED0-0079-A74E-578AD4560EF9}"/>
          </ac:picMkLst>
        </pc:picChg>
      </pc:sldChg>
      <pc:sldChg chg="addSp delSp modSp new mod">
        <pc:chgData name="Rahul Balaji" userId="3b47d38cf82c9850" providerId="LiveId" clId="{117877BC-27A2-4EEA-966D-7757A140963E}" dt="2023-05-27T16:57:27.559" v="785" actId="1076"/>
        <pc:sldMkLst>
          <pc:docMk/>
          <pc:sldMk cId="2938851133" sldId="287"/>
        </pc:sldMkLst>
        <pc:spChg chg="del">
          <ac:chgData name="Rahul Balaji" userId="3b47d38cf82c9850" providerId="LiveId" clId="{117877BC-27A2-4EEA-966D-7757A140963E}" dt="2023-05-27T16:50:23.537" v="663" actId="478"/>
          <ac:spMkLst>
            <pc:docMk/>
            <pc:sldMk cId="2938851133" sldId="287"/>
            <ac:spMk id="2" creationId="{7F9FD8D8-7385-0226-DB54-F7092D719DCF}"/>
          </ac:spMkLst>
        </pc:spChg>
        <pc:spChg chg="del">
          <ac:chgData name="Rahul Balaji" userId="3b47d38cf82c9850" providerId="LiveId" clId="{117877BC-27A2-4EEA-966D-7757A140963E}" dt="2023-05-27T16:50:20.423" v="662" actId="478"/>
          <ac:spMkLst>
            <pc:docMk/>
            <pc:sldMk cId="2938851133" sldId="287"/>
            <ac:spMk id="3" creationId="{8898FECE-4B52-9E3A-8D7A-3A41AFFFFAE5}"/>
          </ac:spMkLst>
        </pc:spChg>
        <pc:spChg chg="add mod">
          <ac:chgData name="Rahul Balaji" userId="3b47d38cf82c9850" providerId="LiveId" clId="{117877BC-27A2-4EEA-966D-7757A140963E}" dt="2023-05-27T16:57:27.559" v="785" actId="1076"/>
          <ac:spMkLst>
            <pc:docMk/>
            <pc:sldMk cId="2938851133" sldId="287"/>
            <ac:spMk id="8" creationId="{06B556D2-E97A-D254-947C-F8FAA1F2CB4A}"/>
          </ac:spMkLst>
        </pc:spChg>
        <pc:picChg chg="add mod">
          <ac:chgData name="Rahul Balaji" userId="3b47d38cf82c9850" providerId="LiveId" clId="{117877BC-27A2-4EEA-966D-7757A140963E}" dt="2023-05-27T16:56:34.688" v="763" actId="1076"/>
          <ac:picMkLst>
            <pc:docMk/>
            <pc:sldMk cId="2938851133" sldId="287"/>
            <ac:picMk id="5" creationId="{D52978EE-F6A7-7080-0886-188D5694E31A}"/>
          </ac:picMkLst>
        </pc:picChg>
        <pc:picChg chg="add del mod">
          <ac:chgData name="Rahul Balaji" userId="3b47d38cf82c9850" providerId="LiveId" clId="{117877BC-27A2-4EEA-966D-7757A140963E}" dt="2023-05-27T16:51:37.908" v="672" actId="21"/>
          <ac:picMkLst>
            <pc:docMk/>
            <pc:sldMk cId="2938851133" sldId="287"/>
            <ac:picMk id="7" creationId="{767B2428-6D31-25FE-5DAE-D1096EE96FD5}"/>
          </ac:picMkLst>
        </pc:picChg>
      </pc:sldChg>
      <pc:sldChg chg="addSp delSp modSp new mod">
        <pc:chgData name="Rahul Balaji" userId="3b47d38cf82c9850" providerId="LiveId" clId="{117877BC-27A2-4EEA-966D-7757A140963E}" dt="2023-05-27T16:52:05.942" v="680" actId="14100"/>
        <pc:sldMkLst>
          <pc:docMk/>
          <pc:sldMk cId="4051521098" sldId="288"/>
        </pc:sldMkLst>
        <pc:spChg chg="del">
          <ac:chgData name="Rahul Balaji" userId="3b47d38cf82c9850" providerId="LiveId" clId="{117877BC-27A2-4EEA-966D-7757A140963E}" dt="2023-05-27T16:51:56.209" v="676" actId="478"/>
          <ac:spMkLst>
            <pc:docMk/>
            <pc:sldMk cId="4051521098" sldId="288"/>
            <ac:spMk id="2" creationId="{9F596F2F-F11B-F073-E6F9-2CBD7B57BB01}"/>
          </ac:spMkLst>
        </pc:spChg>
        <pc:spChg chg="del">
          <ac:chgData name="Rahul Balaji" userId="3b47d38cf82c9850" providerId="LiveId" clId="{117877BC-27A2-4EEA-966D-7757A140963E}" dt="2023-05-27T16:51:54.248" v="675" actId="478"/>
          <ac:spMkLst>
            <pc:docMk/>
            <pc:sldMk cId="4051521098" sldId="288"/>
            <ac:spMk id="3" creationId="{B42036B2-2332-846C-4C94-7E7EEE467423}"/>
          </ac:spMkLst>
        </pc:spChg>
        <pc:picChg chg="add mod">
          <ac:chgData name="Rahul Balaji" userId="3b47d38cf82c9850" providerId="LiveId" clId="{117877BC-27A2-4EEA-966D-7757A140963E}" dt="2023-05-27T16:52:05.942" v="680" actId="14100"/>
          <ac:picMkLst>
            <pc:docMk/>
            <pc:sldMk cId="4051521098" sldId="288"/>
            <ac:picMk id="4" creationId="{93ED485F-7127-7A82-9D01-06256A0A7BB6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68F39-FD3D-6205-4C09-59F4990150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4250" y="280037"/>
            <a:ext cx="4648200" cy="3265475"/>
          </a:xfrm>
        </p:spPr>
        <p:txBody>
          <a:bodyPr>
            <a:normAutofit fontScale="90000"/>
          </a:bodyPr>
          <a:lstStyle/>
          <a:p>
            <a:pPr algn="ctr"/>
            <a:r>
              <a:rPr lang="en-IN" b="1" dirty="0"/>
              <a:t>PARKINSON DISEASE DETECTION </a:t>
            </a:r>
            <a:br>
              <a:rPr lang="en-IN" b="1" dirty="0"/>
            </a:br>
            <a:r>
              <a:rPr lang="en-IN" b="1" dirty="0"/>
              <a:t>USING MACHINE LEARNING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D04F99-0E10-BAFB-3A55-6519FD987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29751" y="4649950"/>
            <a:ext cx="2552700" cy="1283133"/>
          </a:xfrm>
        </p:spPr>
        <p:txBody>
          <a:bodyPr>
            <a:normAutofit/>
          </a:bodyPr>
          <a:lstStyle/>
          <a:p>
            <a:pPr algn="l"/>
            <a:r>
              <a:rPr lang="en-IN" b="1" dirty="0">
                <a:solidFill>
                  <a:srgbClr val="00B0F0"/>
                </a:solidFill>
              </a:rPr>
              <a:t>Presented by,</a:t>
            </a:r>
          </a:p>
          <a:p>
            <a:pPr algn="l"/>
            <a:r>
              <a:rPr lang="en-IN" b="1" dirty="0">
                <a:solidFill>
                  <a:srgbClr val="00B0F0"/>
                </a:solidFill>
              </a:rPr>
              <a:t>Rahul B  (510620104062)</a:t>
            </a:r>
          </a:p>
          <a:p>
            <a:pPr algn="l"/>
            <a:endParaRPr lang="en-IN" b="1" dirty="0">
              <a:solidFill>
                <a:srgbClr val="00B0F0"/>
              </a:solidFill>
            </a:endParaRPr>
          </a:p>
        </p:txBody>
      </p:sp>
      <p:pic>
        <p:nvPicPr>
          <p:cNvPr id="1030" name="Picture 6" descr="Breakthrough in therapy to treat Parkinson's disease | Sky News Australia">
            <a:extLst>
              <a:ext uri="{FF2B5EF4-FFF2-40B4-BE49-F238E27FC236}">
                <a16:creationId xmlns:a16="http://schemas.microsoft.com/office/drawing/2014/main" id="{6A415B8E-A8A2-B1F4-36B0-ECB3CF954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9886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38548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B91CB-7E26-7815-9729-66D0C8786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A5133-CBF3-7E93-6C8E-D75B74DA0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27AEC8-9FEC-877B-FDBB-B9B49A7B7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59" y="609599"/>
            <a:ext cx="10450286" cy="532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379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rontiers | Early detection of Parkinson's disease from multiple signal  speech: Based on Mandarin language dataset">
            <a:extLst>
              <a:ext uri="{FF2B5EF4-FFF2-40B4-BE49-F238E27FC236}">
                <a16:creationId xmlns:a16="http://schemas.microsoft.com/office/drawing/2014/main" id="{331D1249-1A72-6A5A-0417-F0F85A11E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7699" y="1222311"/>
            <a:ext cx="9477779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B28F1B8-96B9-77E7-2030-51287FDDA766}"/>
              </a:ext>
            </a:extLst>
          </p:cNvPr>
          <p:cNvSpPr txBox="1"/>
          <p:nvPr/>
        </p:nvSpPr>
        <p:spPr>
          <a:xfrm>
            <a:off x="796211" y="447869"/>
            <a:ext cx="2724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PROPOSED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7778C0-CBC7-7D1A-DD0F-175A731A4A35}"/>
              </a:ext>
            </a:extLst>
          </p:cNvPr>
          <p:cNvSpPr txBox="1"/>
          <p:nvPr/>
        </p:nvSpPr>
        <p:spPr>
          <a:xfrm flipH="1">
            <a:off x="4926613" y="5922422"/>
            <a:ext cx="2539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2050469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9916142-F676-5DB9-03EB-7F2256DD2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1037" y="1716832"/>
            <a:ext cx="7109926" cy="38162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FBDD55-2F86-8F6F-A45C-4B54CA68D243}"/>
              </a:ext>
            </a:extLst>
          </p:cNvPr>
          <p:cNvSpPr txBox="1"/>
          <p:nvPr/>
        </p:nvSpPr>
        <p:spPr>
          <a:xfrm>
            <a:off x="1026367" y="802433"/>
            <a:ext cx="3135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MODULE EXPLAINATIONS</a:t>
            </a:r>
          </a:p>
        </p:txBody>
      </p:sp>
    </p:spTree>
    <p:extLst>
      <p:ext uri="{BB962C8B-B14F-4D97-AF65-F5344CB8AC3E}">
        <p14:creationId xmlns:p14="http://schemas.microsoft.com/office/powerpoint/2010/main" val="2657817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EEDCF-2E25-2754-CD58-110F1BC70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FAA99-93B2-087B-99DE-8A89A7595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3A0E4A-89D3-077F-F28A-11253733F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019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FE6C8-6416-09B3-C07F-2C6436972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32A4D-EC07-5B97-4FB8-C51206292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4D6D56-1D22-EB44-6F68-E9FF84D06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9" y="609601"/>
            <a:ext cx="10394302" cy="528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575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E646D-0732-98C7-486A-5096B497B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C0AEA-B9E6-1DC5-6A2A-DE5A58F45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B32C59-5E55-098A-1E61-B81020427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60" y="494522"/>
            <a:ext cx="10319656" cy="546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922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F1EB8-8EA6-7FFB-68A4-0073FAD29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4BCEA-9991-F367-74AE-56108257C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0811DD-0FA0-36FC-D65E-0923F7B40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9" y="609600"/>
            <a:ext cx="10375640" cy="5436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246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1CE66-2390-1AC2-B30B-6CA34ED65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27A0A-FA42-CEC6-F2C0-9B1E23743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901115-9AF5-64DF-1E64-B1315D625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167" y="609600"/>
            <a:ext cx="10655560" cy="547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912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475CD71-6745-2469-9B50-14C9393361BF}"/>
              </a:ext>
            </a:extLst>
          </p:cNvPr>
          <p:cNvSpPr txBox="1"/>
          <p:nvPr/>
        </p:nvSpPr>
        <p:spPr>
          <a:xfrm>
            <a:off x="933061" y="802432"/>
            <a:ext cx="23139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FUTURE WORK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1AFAC6-6241-8525-BE8F-C6D9C14EC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727" y="1771650"/>
            <a:ext cx="8341567" cy="41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396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F26C212-35EC-3E93-C35F-03286320A8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90" y="727788"/>
            <a:ext cx="9731827" cy="530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9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C4FD56-39DF-ABEB-6D72-2AE40BF8D86F}"/>
              </a:ext>
            </a:extLst>
          </p:cNvPr>
          <p:cNvSpPr txBox="1"/>
          <p:nvPr/>
        </p:nvSpPr>
        <p:spPr>
          <a:xfrm>
            <a:off x="1780674" y="612844"/>
            <a:ext cx="693018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CONTENTS </a:t>
            </a:r>
          </a:p>
          <a:p>
            <a:endParaRPr lang="en-IN" sz="2000" b="1" dirty="0"/>
          </a:p>
          <a:p>
            <a:endParaRPr lang="en-IN" sz="2000" b="1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/>
              <a:t>ABSTRACT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1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/>
              <a:t>INTRODUCTION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1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/>
              <a:t>PROBLEM STATEMENT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1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/>
              <a:t>PROPOSED WORK</a:t>
            </a:r>
          </a:p>
          <a:p>
            <a:r>
              <a:rPr lang="en-IN" sz="2000" b="1" dirty="0"/>
              <a:t> 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b="1" dirty="0"/>
              <a:t> SYSTEM ARCHITECTURE</a:t>
            </a:r>
          </a:p>
          <a:p>
            <a:endParaRPr lang="en-IN" sz="2000" b="1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000" b="1" dirty="0"/>
              <a:t> MODULE EXPLAINATIONS </a:t>
            </a:r>
          </a:p>
          <a:p>
            <a:endParaRPr lang="en-IN" sz="2000" b="1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/>
              <a:t>CONCLUSION AND FUTURE WORK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sz="2000" b="1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000" b="1" dirty="0"/>
              <a:t>SAMPLE OUTPUT SNAPSHOT </a:t>
            </a:r>
          </a:p>
        </p:txBody>
      </p:sp>
    </p:spTree>
    <p:extLst>
      <p:ext uri="{BB962C8B-B14F-4D97-AF65-F5344CB8AC3E}">
        <p14:creationId xmlns:p14="http://schemas.microsoft.com/office/powerpoint/2010/main" val="351567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250483-D7C0-E7E3-DD07-992D99F72F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581" y="645563"/>
            <a:ext cx="6550089" cy="27041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C2A672-1359-C836-90DA-3238A5D20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660" y="3806890"/>
            <a:ext cx="4137933" cy="270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639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C08A26-6AB9-4ADF-04E1-9CEC9602C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8418" y="559837"/>
            <a:ext cx="7014872" cy="27525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C3C685-BDDF-769E-09A6-B03F7D339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8730" y="4020716"/>
            <a:ext cx="4674248" cy="227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302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B50093B-7293-90F5-925B-18F9684133BC}"/>
              </a:ext>
            </a:extLst>
          </p:cNvPr>
          <p:cNvSpPr txBox="1"/>
          <p:nvPr/>
        </p:nvSpPr>
        <p:spPr>
          <a:xfrm>
            <a:off x="765111" y="765112"/>
            <a:ext cx="24726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OUTPUT SNAPSHOTS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25B6FC-5339-FEA2-C2DB-A5D2F5891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481" y="1672317"/>
            <a:ext cx="10161037" cy="404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0916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4AED26-6F85-AB8A-F4EC-B4DCB5E8B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660" y="275254"/>
            <a:ext cx="6634453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2F8F77-6ED0-0079-A74E-578AD4560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661" y="3526971"/>
            <a:ext cx="6634453" cy="30091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A48EF0-E4F6-0E06-A76B-FDAAC0443DA2}"/>
              </a:ext>
            </a:extLst>
          </p:cNvPr>
          <p:cNvSpPr txBox="1"/>
          <p:nvPr/>
        </p:nvSpPr>
        <p:spPr>
          <a:xfrm>
            <a:off x="877076" y="1446799"/>
            <a:ext cx="27245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SVM PREDICTION PLOT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8D596F-AB23-B72C-9C4D-9B0DE7D88C03}"/>
              </a:ext>
            </a:extLst>
          </p:cNvPr>
          <p:cNvSpPr txBox="1"/>
          <p:nvPr/>
        </p:nvSpPr>
        <p:spPr>
          <a:xfrm>
            <a:off x="1153886" y="4755506"/>
            <a:ext cx="2416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KNN PREDICTION PLOT</a:t>
            </a:r>
          </a:p>
        </p:txBody>
      </p:sp>
    </p:spTree>
    <p:extLst>
      <p:ext uri="{BB962C8B-B14F-4D97-AF65-F5344CB8AC3E}">
        <p14:creationId xmlns:p14="http://schemas.microsoft.com/office/powerpoint/2010/main" val="2135402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2978EE-F6A7-7080-0886-188D5694E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387" y="1398523"/>
            <a:ext cx="9517225" cy="49183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B556D2-E97A-D254-947C-F8FAA1F2CB4A}"/>
              </a:ext>
            </a:extLst>
          </p:cNvPr>
          <p:cNvSpPr txBox="1"/>
          <p:nvPr/>
        </p:nvSpPr>
        <p:spPr>
          <a:xfrm>
            <a:off x="4609322" y="459145"/>
            <a:ext cx="19594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EXPLAINABLE AI</a:t>
            </a:r>
          </a:p>
        </p:txBody>
      </p:sp>
    </p:spTree>
    <p:extLst>
      <p:ext uri="{BB962C8B-B14F-4D97-AF65-F5344CB8AC3E}">
        <p14:creationId xmlns:p14="http://schemas.microsoft.com/office/powerpoint/2010/main" val="29388511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ED485F-7127-7A82-9D01-06256A0A7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5658" y="681136"/>
            <a:ext cx="9918440" cy="5500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5210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50F31B-41AC-C4B7-2F3B-532B3F3EA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160" y="1107232"/>
            <a:ext cx="10366310" cy="464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942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460CF-09E7-C076-3F70-05CA3CD0D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6039" y="2680995"/>
            <a:ext cx="3055774" cy="906625"/>
          </a:xfrm>
        </p:spPr>
        <p:txBody>
          <a:bodyPr/>
          <a:lstStyle/>
          <a:p>
            <a:r>
              <a:rPr lang="en-IN" dirty="0"/>
              <a:t>THANK YOU !!!</a:t>
            </a:r>
          </a:p>
        </p:txBody>
      </p:sp>
    </p:spTree>
    <p:extLst>
      <p:ext uri="{BB962C8B-B14F-4D97-AF65-F5344CB8AC3E}">
        <p14:creationId xmlns:p14="http://schemas.microsoft.com/office/powerpoint/2010/main" val="3241685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2F2324-A683-B7D6-42CC-660FD1B75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780" y="830426"/>
            <a:ext cx="10851502" cy="5436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474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A16892-E776-D8D8-3234-56A6EDF20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772" y="550507"/>
            <a:ext cx="10870164" cy="596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23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E68D90-D2FC-AD64-3C7E-756B67961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425" y="855695"/>
            <a:ext cx="10711542" cy="514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9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76AF2-EAED-2485-65CA-A1C6F541C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D6827-E831-D921-CF24-9C2FC3C29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8B7D77-48B6-06B5-BF88-35ED70196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391" y="447869"/>
            <a:ext cx="10944808" cy="580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819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4E7566-346F-8DE8-BF72-5151301F3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86" y="720012"/>
            <a:ext cx="10203023" cy="528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52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33974-97D0-2D34-00E3-BFF8AD12C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752E-1B63-22CF-AA9A-01B800B95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64C4B4-D4AE-598F-AC29-5320D1724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59" y="575388"/>
            <a:ext cx="11151636" cy="570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116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791B6-132D-406A-D332-8662B24AF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2A9C9-AE56-679E-6F87-1B076EAC0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54B83E-449C-F360-4031-15719F3E2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92" y="410548"/>
            <a:ext cx="10944808" cy="583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3153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{15C9021D-8BAD-4EC4-B331-6FA26F5ABE9A}tf03457452</Template>
  <TotalTime>219</TotalTime>
  <Words>57</Words>
  <Application>Microsoft Office PowerPoint</Application>
  <PresentationFormat>Widescreen</PresentationFormat>
  <Paragraphs>30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Wingdings</vt:lpstr>
      <vt:lpstr>Celestial</vt:lpstr>
      <vt:lpstr>PARKINSON DISEASE DETECTION  USING MACHINE LEARNING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PARKINSON DISEASE DETECTION  USING MACHINE LEARNING </dc:title>
  <dc:creator>Rahul Balaji</dc:creator>
  <cp:lastModifiedBy>Rahul Balaji</cp:lastModifiedBy>
  <cp:revision>1</cp:revision>
  <dcterms:created xsi:type="dcterms:W3CDTF">2023-05-26T12:40:13Z</dcterms:created>
  <dcterms:modified xsi:type="dcterms:W3CDTF">2023-05-27T17:04:10Z</dcterms:modified>
</cp:coreProperties>
</file>

<file path=docProps/thumbnail.jpeg>
</file>